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77" r:id="rId4"/>
    <p:sldId id="267" r:id="rId5"/>
    <p:sldId id="276" r:id="rId6"/>
    <p:sldId id="285" r:id="rId7"/>
    <p:sldId id="268" r:id="rId8"/>
    <p:sldId id="281" r:id="rId9"/>
    <p:sldId id="259" r:id="rId10"/>
    <p:sldId id="282" r:id="rId11"/>
    <p:sldId id="270" r:id="rId12"/>
    <p:sldId id="283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6187" autoAdjust="0"/>
  </p:normalViewPr>
  <p:slideViewPr>
    <p:cSldViewPr snapToGrid="0">
      <p:cViewPr varScale="1">
        <p:scale>
          <a:sx n="57" d="100"/>
          <a:sy n="57" d="100"/>
        </p:scale>
        <p:origin x="72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74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1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76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51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1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52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116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80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7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46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8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9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0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4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35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07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4801" y="952500"/>
            <a:ext cx="6438899" cy="434340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</a:pPr>
            <a:r>
              <a:rPr lang="ru-RU" sz="56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</a:t>
            </a:r>
            <a:r>
              <a:rPr lang="ru-RU" sz="5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2013-2014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Директор: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Ибатуллин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Ришат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Рашидович</a:t>
            </a:r>
            <a:endParaRPr lang="ru-RU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0856" y="212072"/>
            <a:ext cx="10731499" cy="80535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 «ДЮСШ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Вахитовского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8" y="212072"/>
            <a:ext cx="2340864" cy="216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28" y="-139701"/>
            <a:ext cx="10998199" cy="10541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Тренерский состав отделения Бокса</a:t>
            </a:r>
            <a:endParaRPr lang="ru-RU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44230"/>
              </p:ext>
            </p:extLst>
          </p:nvPr>
        </p:nvGraphicFramePr>
        <p:xfrm>
          <a:off x="180304" y="689020"/>
          <a:ext cx="6774288" cy="586632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288"/>
              </a:tblGrid>
              <a:tr h="586632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Шевелин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Виктор Юрьевич-старший тренер-преподаватель по боксу, высшая квалификационная категория. Награжден почетным знаком «Отличник физической культуры и спорта РТ» и дипломом за вклад в развитии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ФКиС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РТ. Победитель всероссийского конкурса «Лучший детский тренер страны». Подготовил и обучил победителей и призеров всероссийских и республиканских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соревнований. Воспитанница –Азизова Эльмира. 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Малков Юрий Михайлович-имеет первую квалификационную категорию. Награжден почетным знаком «Отличник физической культуры и спорта РТ» и грамотой за вклад в развитии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ФКиС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РТ. Лауреат  в  номинации «Совершенство»  республиканского смотр-конкурса-2012. Подготовил и обучил победителей и призеров всероссийских и республиканских соревнований. Воспитанник-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Бурнин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Игорь,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Федюрин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Владислав.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8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Хадиев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 Р, Деменев С.В. ,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Ахмедзянов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А.Ф.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Чутаев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 Р.-молодые тренера по боксу, бывшие учащиеся нашей школы, теперь обучают и тренируют детей.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338" y="3620719"/>
            <a:ext cx="3230980" cy="3237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828" y="103030"/>
            <a:ext cx="2897081" cy="3553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530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314192"/>
              </p:ext>
            </p:extLst>
          </p:nvPr>
        </p:nvGraphicFramePr>
        <p:xfrm>
          <a:off x="4794250" y="3177599"/>
          <a:ext cx="7201234" cy="187566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201234"/>
              </a:tblGrid>
              <a:tr h="1875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Дружков С.Г. воспитал и обучил Липатову Светлану: 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-Кубок России среди женщин-заняла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место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-Кубок Европейских наций-1 место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-Кубок Мира (Токио)-2 место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-Чемпионат Европы (Финляндия)- 5 место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апреле 2015 года-стала серебреным призёром в первенстве Европы 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935121"/>
              </p:ext>
            </p:extLst>
          </p:nvPr>
        </p:nvGraphicFramePr>
        <p:xfrm>
          <a:off x="5113421" y="2771066"/>
          <a:ext cx="5526505" cy="496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26505"/>
              </a:tblGrid>
              <a:tr h="49626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FF00"/>
                          </a:solidFill>
                        </a:rPr>
                        <a:t>Лучшие результаты</a:t>
                      </a:r>
                      <a:endParaRPr lang="ru-RU" sz="20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T>
                      <a:noFill/>
                    </a:lnT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650475"/>
              </p:ext>
            </p:extLst>
          </p:nvPr>
        </p:nvGraphicFramePr>
        <p:xfrm>
          <a:off x="194511" y="982663"/>
          <a:ext cx="7346618" cy="1844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52307"/>
                <a:gridCol w="1399237"/>
                <a:gridCol w="1335505"/>
                <a:gridCol w="1359569"/>
              </a:tblGrid>
              <a:tr h="374158">
                <a:tc>
                  <a:txBody>
                    <a:bodyPr/>
                    <a:lstStyle/>
                    <a:p>
                      <a:pPr algn="ctr"/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Соревнования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место 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 место 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</a:t>
                      </a:r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место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7890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Первенство РТ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13 чел.</a:t>
                      </a:r>
                    </a:p>
                  </a:txBody>
                  <a:tcPr/>
                </a:tc>
              </a:tr>
              <a:tr h="27890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Первенство ПФО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7890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Чемпионат 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7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65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Всероссийские соревнования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594039" y="151686"/>
            <a:ext cx="7988299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</a:t>
            </a:r>
            <a:r>
              <a:rPr lang="ru-RU" sz="27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борьбы (вольной)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</a:t>
            </a: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2013-2014 </a:t>
            </a:r>
            <a:r>
              <a:rPr lang="ru-RU" sz="18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51853"/>
              </p:ext>
            </p:extLst>
          </p:nvPr>
        </p:nvGraphicFramePr>
        <p:xfrm>
          <a:off x="4794250" y="4823469"/>
          <a:ext cx="7201234" cy="205613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201234"/>
              </a:tblGrid>
              <a:tr h="1446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Мачарашвили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 обучает детей инвалидов по слуху: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-Чемпионат</a:t>
                      </a:r>
                      <a:r>
                        <a:rPr lang="ru-RU" sz="16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РТ среди инвалидов по слуху более 5 спортсменов заняли 1 место</a:t>
                      </a:r>
                      <a:endParaRPr lang="ru-RU" sz="16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-Первенство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по спорту глухих- Дубровина Елена (2 место), Махмудов Ниямеддин-1 место</a:t>
                      </a:r>
                    </a:p>
                  </a:txBody>
                  <a:tcPr/>
                </a:tc>
              </a:tr>
              <a:tr h="587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 </a:t>
                      </a:r>
                      <a:r>
                        <a:rPr lang="ru-RU" sz="17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Гарифуллина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Т.Ф. -Тихонов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Евгений занял 1 место в Первенстве ПФО и Первенстве РТ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02" y="3267334"/>
            <a:ext cx="4660900" cy="3495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100" y="0"/>
            <a:ext cx="3898900" cy="282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28" y="-139701"/>
            <a:ext cx="10998199" cy="10541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Тренерский состав отделения спортивной борьбы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778874"/>
              </p:ext>
            </p:extLst>
          </p:nvPr>
        </p:nvGraphicFramePr>
        <p:xfrm>
          <a:off x="180303" y="689020"/>
          <a:ext cx="7392473" cy="545420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392473"/>
              </a:tblGrid>
              <a:tr h="545420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8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Дружков Сергей Геннадьевич-старший тренер-преподаватель отделения бокса, имеет высшую квалификационную категорию. Награжден почетным знаком «Отличник физической культуры и спорта РТ», благодарность мэра Казани за большой вклад в развитии </a:t>
                      </a:r>
                      <a:r>
                        <a:rPr lang="ru-RU" sz="18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ФКиС</a:t>
                      </a:r>
                      <a:r>
                        <a:rPr lang="ru-RU" sz="18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Воспитанница Липатова Светлана  -призер Кубка Мира России и  первенства Европы, в марте 2015 году стала  МСМК. Липатова Светлана -член сборной команды РТ и России по женской вольной борьбы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8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8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Мачарашвили</a:t>
                      </a:r>
                      <a:r>
                        <a:rPr lang="ru-RU" sz="18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Георгий </a:t>
                      </a:r>
                      <a:r>
                        <a:rPr lang="ru-RU" sz="18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Анзорович</a:t>
                      </a:r>
                      <a:r>
                        <a:rPr lang="ru-RU" sz="18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-тренер с первой высшей квалификацией. Участник смотр-конкурса «Лучший детский тренер спортивной школы-2014». Судья республиканской категории Тренирует и обучает детей –инвалидов по слуху. Награжден грамотами и дипломами за активное участие в развитии физкультурно-спортивного движения среди инвалидов РТ. Воспитанники –победители и призеры Чемпионата и Первенства РТ по спорту глухих, также входят в состав сборной команды РТ по спортивной борьбе  (борьбе).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355" y="3747749"/>
            <a:ext cx="4095481" cy="3071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807" y="732783"/>
            <a:ext cx="4250029" cy="283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0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1" y="-304800"/>
            <a:ext cx="10131425" cy="1456267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конькобежного спорта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2013-2014 </a:t>
            </a:r>
            <a:r>
              <a:rPr lang="ru-RU" sz="18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425934"/>
              </p:ext>
            </p:extLst>
          </p:nvPr>
        </p:nvGraphicFramePr>
        <p:xfrm>
          <a:off x="88900" y="3817863"/>
          <a:ext cx="8763000" cy="29258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32199"/>
                <a:gridCol w="3530600"/>
                <a:gridCol w="1600201"/>
              </a:tblGrid>
              <a:tr h="2461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Всероссийские соревнования</a:t>
                      </a:r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93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Зональное Первенство России</a:t>
                      </a:r>
                      <a:r>
                        <a:rPr lang="ru-RU" sz="1600" b="1" baseline="0" dirty="0" smtClean="0"/>
                        <a:t> по конькобежному спорту (ПФО, 1 Этап)</a:t>
                      </a:r>
                      <a:endParaRPr lang="ru-RU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Карякин Иван 1000 м-7 место</a:t>
                      </a:r>
                    </a:p>
                    <a:p>
                      <a:r>
                        <a:rPr lang="ru-RU" sz="1600" b="1" dirty="0" smtClean="0"/>
                        <a:t>Монахов Денис 500м-12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endParaRPr lang="ru-RU" sz="1600" b="1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09412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Первенство России по конькобежному спорту среди юниоров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Кадырова Ангелина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1000 и 1500 м-22 место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endParaRPr lang="ru-RU" sz="1600" b="1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880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Первенство ПФО (2 Этап)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Карякин Иван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1000 м-9место</a:t>
                      </a:r>
                    </a:p>
                    <a:p>
                      <a:r>
                        <a:rPr lang="ru-RU" sz="1600" b="1" dirty="0" smtClean="0"/>
                        <a:t>Дудкина Лиана по сумме-16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Набиева Т.И.</a:t>
                      </a:r>
                    </a:p>
                  </a:txBody>
                  <a:tcPr/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 Всероссийская Зимняя Спартакиада</a:t>
                      </a:r>
                      <a:r>
                        <a:rPr lang="ru-RU" sz="1600" b="1" baseline="0" dirty="0" smtClean="0"/>
                        <a:t> спортивных школ по конькобежному спорту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Карякин Иван-1 место</a:t>
                      </a:r>
                    </a:p>
                    <a:p>
                      <a:r>
                        <a:rPr lang="ru-RU" sz="1600" b="1" dirty="0" err="1" smtClean="0"/>
                        <a:t>Кашапов</a:t>
                      </a:r>
                      <a:r>
                        <a:rPr lang="ru-RU" sz="1600" b="1" dirty="0" smtClean="0"/>
                        <a:t> Иван-2 место</a:t>
                      </a:r>
                    </a:p>
                    <a:p>
                      <a:r>
                        <a:rPr lang="ru-RU" sz="1600" b="1" dirty="0" smtClean="0"/>
                        <a:t>Дудкина Лиана -3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Набиева Т.И.</a:t>
                      </a:r>
                    </a:p>
                    <a:p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Чемоданов А.Е.</a:t>
                      </a:r>
                      <a:endParaRPr lang="ru-RU" sz="1600" b="1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593681"/>
              </p:ext>
            </p:extLst>
          </p:nvPr>
        </p:nvGraphicFramePr>
        <p:xfrm>
          <a:off x="6373813" y="845820"/>
          <a:ext cx="5816600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73500"/>
                <a:gridCol w="1943100"/>
              </a:tblGrid>
              <a:tr h="23368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Республиканские соревнования</a:t>
                      </a:r>
                      <a:endParaRPr lang="ru-RU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56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Первенство РТ по конькобежному спорту среди младшего и старшего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возраста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14 чел.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31022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Турнир «Олимпийские надежды» по</a:t>
                      </a:r>
                      <a:r>
                        <a:rPr lang="ru-RU" sz="1600" b="1" baseline="0" dirty="0" smtClean="0"/>
                        <a:t> конькобежному спорту среди  девушек и юношей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12 чел.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/>
                    </a:p>
                  </a:txBody>
                  <a:tcPr/>
                </a:tc>
              </a:tr>
              <a:tr h="53520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Открытый Чемпионат и Первенство </a:t>
                      </a:r>
                      <a:r>
                        <a:rPr lang="ru-RU" sz="1600" b="1" dirty="0" err="1" smtClean="0"/>
                        <a:t>г.Казани</a:t>
                      </a:r>
                      <a:r>
                        <a:rPr lang="ru-RU" sz="1600" b="1" dirty="0" smtClean="0"/>
                        <a:t> по конькобежному спорту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17 чел.</a:t>
                      </a:r>
                    </a:p>
                  </a:txBody>
                  <a:tcPr/>
                </a:tc>
              </a:tr>
              <a:tr h="5529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Традиционные соревнования по к/с </a:t>
                      </a:r>
                      <a:r>
                        <a:rPr lang="ru-RU" sz="1600" b="1" baseline="0" dirty="0" smtClean="0"/>
                        <a:t>памяти </a:t>
                      </a:r>
                      <a:r>
                        <a:rPr lang="ru-RU" sz="1600" b="1" baseline="0" dirty="0" err="1" smtClean="0"/>
                        <a:t>А.Г.Николаева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8 чел.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4146550"/>
            <a:ext cx="3365500" cy="2427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742951"/>
            <a:ext cx="5671148" cy="313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578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3342" y="326624"/>
            <a:ext cx="8153400" cy="3556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истории …        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499894"/>
              </p:ext>
            </p:extLst>
          </p:nvPr>
        </p:nvGraphicFramePr>
        <p:xfrm>
          <a:off x="4279900" y="1079924"/>
          <a:ext cx="7772620" cy="5876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620"/>
              </a:tblGrid>
              <a:tr h="57780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Муниципальное бюджетное образовательное учреждение дополнительного образования  «Детско-юношеская спортивная школа 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Вахитовского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района» города Казани открыта в марте 2000 года на основании постановления Кабинета Министров Республики Татарстан № 826 от 20.12.1999 года  «О мерах по улучшению спортивно-оздоровительной работы среди детей, подростков и молодёжи в республики Татарстан».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«ДЮСШ 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Вахитовского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района» г. Казани является одной из самых больших спортивных школ города Казани и Республики Татарстан. Здесь занимаются около 1200 обучающихся по 5 видам спорта: баскетбол, футбол, бокс, вольная борьба, конькобежный спорт.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 2006 году по настоящее время отделению бокса присвоен статус специализированного отделения олимпийского резерва за высокие спортивные достижения.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0A22E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Почетным Знаком «За заслуги в развитии физической культуры и спорта РТ» и знаком «Отличник физической культуры и спорта РТ» награждены 12 тренеров-преподавателей.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sz="1600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799" y="158186"/>
            <a:ext cx="1238813" cy="123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4" y="4114800"/>
            <a:ext cx="4124326" cy="2751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25"/>
            <a:ext cx="3032126" cy="4042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231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Box 1"/>
          <p:cNvSpPr txBox="1">
            <a:spLocks noChangeArrowheads="1"/>
          </p:cNvSpPr>
          <p:nvPr/>
        </p:nvSpPr>
        <p:spPr bwMode="auto">
          <a:xfrm>
            <a:off x="296467" y="21931"/>
            <a:ext cx="110405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eaLnBrk="1" hangingPunct="1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lang="ru-RU" alt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спортивные </a:t>
            </a:r>
            <a:r>
              <a:rPr lang="ru-RU" alt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ДЮСШ</a:t>
            </a:r>
            <a:endParaRPr lang="ru-RU" alt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8" y="4519614"/>
            <a:ext cx="39624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4516439"/>
            <a:ext cx="3964517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09" y="1917463"/>
            <a:ext cx="3323757" cy="166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8" y="1597540"/>
            <a:ext cx="3962400" cy="198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9" name="TextBox 7"/>
          <p:cNvSpPr txBox="1">
            <a:spLocks noChangeArrowheads="1"/>
          </p:cNvSpPr>
          <p:nvPr/>
        </p:nvSpPr>
        <p:spPr bwMode="auto">
          <a:xfrm>
            <a:off x="205318" y="909324"/>
            <a:ext cx="114236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l" eaLnBrk="1" hangingPunct="1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спортивный зал                                                       </a:t>
            </a:r>
            <a:r>
              <a:rPr lang="ru-RU" alt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Большое футбольное поле</a:t>
            </a:r>
            <a:endParaRPr lang="ru-RU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840" name="TextBox 9"/>
          <p:cNvSpPr txBox="1">
            <a:spLocks noChangeArrowheads="1"/>
          </p:cNvSpPr>
          <p:nvPr/>
        </p:nvSpPr>
        <p:spPr bwMode="auto">
          <a:xfrm>
            <a:off x="334434" y="3973870"/>
            <a:ext cx="28852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eaLnBrk="1" hangingPunct="1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Малый </a:t>
            </a:r>
            <a:r>
              <a:rPr lang="ru-RU" alt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endParaRPr lang="ru-RU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0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71" y="3996096"/>
            <a:ext cx="3333631" cy="166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3" name="TextBox 13"/>
          <p:cNvSpPr txBox="1">
            <a:spLocks noChangeArrowheads="1"/>
          </p:cNvSpPr>
          <p:nvPr/>
        </p:nvSpPr>
        <p:spPr bwMode="auto">
          <a:xfrm>
            <a:off x="4377267" y="1374799"/>
            <a:ext cx="3134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eaLnBrk="1" hangingPunct="1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lang="ru-RU" altLang="ru-RU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Малое футбольное </a:t>
            </a: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</a:p>
        </p:txBody>
      </p:sp>
      <p:sp>
        <p:nvSpPr>
          <p:cNvPr id="120844" name="TextBox 14"/>
          <p:cNvSpPr txBox="1">
            <a:spLocks noChangeArrowheads="1"/>
          </p:cNvSpPr>
          <p:nvPr/>
        </p:nvSpPr>
        <p:spPr bwMode="auto">
          <a:xfrm>
            <a:off x="4636046" y="3607157"/>
            <a:ext cx="2961216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eaLnBrk="1" hangingPunct="1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 бокса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0" y="1559465"/>
            <a:ext cx="3558777" cy="2372518"/>
          </a:xfrm>
          <a:prstGeom prst="rect">
            <a:avLst/>
          </a:prstGeom>
        </p:spPr>
      </p:pic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8451716" y="3973870"/>
            <a:ext cx="28852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l" eaLnBrk="1" hangingPunct="1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lang="ru-RU" alt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 </a:t>
            </a: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борьбы</a:t>
            </a:r>
          </a:p>
        </p:txBody>
      </p:sp>
    </p:spTree>
    <p:extLst>
      <p:ext uri="{BB962C8B-B14F-4D97-AF65-F5344CB8AC3E}">
        <p14:creationId xmlns:p14="http://schemas.microsoft.com/office/powerpoint/2010/main" val="129741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977" y="127001"/>
            <a:ext cx="6527800" cy="9271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футбола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2013-2014 </a:t>
            </a:r>
            <a:r>
              <a:rPr lang="ru-RU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18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865" y="4374"/>
            <a:ext cx="3409664" cy="2266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136" y="4600281"/>
            <a:ext cx="3231864" cy="22577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394" y="2295262"/>
            <a:ext cx="3384135" cy="2256090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788838"/>
              </p:ext>
            </p:extLst>
          </p:nvPr>
        </p:nvGraphicFramePr>
        <p:xfrm>
          <a:off x="75828" y="2295262"/>
          <a:ext cx="8255372" cy="44230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09446"/>
                <a:gridCol w="2610105"/>
                <a:gridCol w="2635821"/>
              </a:tblGrid>
              <a:tr h="65436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Зимнее первенство </a:t>
                      </a:r>
                      <a:r>
                        <a:rPr lang="ru-RU" sz="1800" b="1" i="1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г.Казани</a:t>
                      </a:r>
                      <a:endParaRPr lang="ru-RU" sz="1800" b="1" i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</a:t>
                      </a:r>
                      <a:r>
                        <a:rPr lang="ru-RU" sz="1800" b="1" i="1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г.Казани</a:t>
                      </a:r>
                      <a:endParaRPr lang="ru-RU" sz="1800" b="1" i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Первенсто</a:t>
                      </a:r>
                      <a:r>
                        <a:rPr lang="ru-RU" sz="1800" b="1" i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г.Казани</a:t>
                      </a:r>
                      <a:endParaRPr lang="ru-RU" sz="1800" b="1" i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185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/>
                </a:tc>
              </a:tr>
              <a:tr h="112435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1997 г.р. (</a:t>
                      </a:r>
                      <a:r>
                        <a:rPr lang="ru-RU" sz="1600" b="1" baseline="0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Мастров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А.В.)</a:t>
                      </a:r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1997 -96 г.р. (</a:t>
                      </a:r>
                      <a:r>
                        <a:rPr lang="ru-RU" sz="1600" b="1" baseline="0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Мастров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А.В)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 команда (</a:t>
                      </a:r>
                      <a:r>
                        <a:rPr lang="ru-RU" sz="1600" b="1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Мастров</a:t>
                      </a: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А.В.)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1998 г.р. (</a:t>
                      </a:r>
                      <a:r>
                        <a:rPr lang="ru-RU" sz="1600" b="1" baseline="0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Зайнутдинов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Р.З.)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524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1998 г.р. (</a:t>
                      </a:r>
                      <a:r>
                        <a:rPr lang="ru-RU" sz="1600" b="1" baseline="0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Зайнутдинов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Р.З.)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1999 г.р. (Баранов В.А.)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1999 г.р. (Баранов В.А.)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59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1999 г.р. (Баранов В.А.)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2000 г.р. (Фомичёв А.В.)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2000 г.р. (Фомичёв А.В.)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4132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 команда (</a:t>
                      </a:r>
                      <a:r>
                        <a:rPr lang="ru-RU" sz="1600" b="1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Гилязетдинов</a:t>
                      </a: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Г.И.)</a:t>
                      </a:r>
                    </a:p>
                    <a:p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2001 г.р. (</a:t>
                      </a:r>
                      <a:r>
                        <a:rPr lang="ru-RU" sz="1600" b="1" baseline="0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Тухватуллин</a:t>
                      </a:r>
                      <a:r>
                        <a:rPr lang="ru-RU" sz="1600" b="1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М.Н.</a:t>
                      </a:r>
                      <a:endParaRPr lang="ru-RU" sz="1600" b="1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8" y="-40743"/>
            <a:ext cx="1752003" cy="2336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396465"/>
              </p:ext>
            </p:extLst>
          </p:nvPr>
        </p:nvGraphicFramePr>
        <p:xfrm>
          <a:off x="1733177" y="1584062"/>
          <a:ext cx="7118724" cy="624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18724"/>
              </a:tblGrid>
              <a:tr h="456898">
                <a:tc>
                  <a:txBody>
                    <a:bodyPr/>
                    <a:lstStyle/>
                    <a:p>
                      <a:pPr algn="ctr"/>
                      <a:r>
                        <a:rPr lang="ru-RU" sz="1750" b="1" i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Победитель Клубного Первенства г. Казани по футболу в 2014 году</a:t>
                      </a:r>
                      <a:endParaRPr lang="ru-RU" sz="1750" b="1" i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61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1" y="-191216"/>
            <a:ext cx="10998199" cy="10541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Тренерский состав отделения Футбол</a:t>
            </a:r>
            <a:endParaRPr lang="ru-RU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442504"/>
              </p:ext>
            </p:extLst>
          </p:nvPr>
        </p:nvGraphicFramePr>
        <p:xfrm>
          <a:off x="185007" y="586735"/>
          <a:ext cx="7896365" cy="3931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896365"/>
              </a:tblGrid>
              <a:tr h="386935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Гиниятуллин Ренат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Абдрахманович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-старший тренер-преподаватель отделения футбол, имеет первую квалификационную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категорию,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тренер команды юношей 2002 г.р.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Мастров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Анатолий Васильевич-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имеет первую квалификационную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категорию,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тренер команды юношей 2004 г.р.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молодежной команды.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Артамонов Александр Алексеевич-молодой тренер команды юношей 2003 г.р.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Гилязетдинов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Гусман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Ильдусович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-имеет первую квалификационную категорию, тренер команды юношей 2005 г.р. и молодежной команды.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Зайнутдинов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Рашид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Зинурович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-имеет первую квалификационную категорию, тренер команды юношей 1998 г.р. и 2007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г.р</a:t>
                      </a: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Баранов Владимир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Алексеевич-тренер команды юношей 1999 г.р.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Фомичев Анатолий Васильевич -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имеет первую квалификационную категорию, тренер команды юношей 2000 г.р. и команды девушек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578" y="4142053"/>
            <a:ext cx="3863789" cy="25807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578" y="952466"/>
            <a:ext cx="3734999" cy="2494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217" y="4541865"/>
            <a:ext cx="3474200" cy="231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7" y="4541865"/>
            <a:ext cx="3451495" cy="241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619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-241300"/>
            <a:ext cx="11049000" cy="10541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Тренерский состав отделения Футбол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127214"/>
              </p:ext>
            </p:extLst>
          </p:nvPr>
        </p:nvGraphicFramePr>
        <p:xfrm>
          <a:off x="0" y="579120"/>
          <a:ext cx="8175378" cy="60579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175378"/>
              </a:tblGrid>
              <a:tr h="5918201">
                <a:tc>
                  <a:txBody>
                    <a:bodyPr/>
                    <a:lstStyle/>
                    <a:p>
                      <a:pPr algn="l"/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Гиниятуллин Ренат </a:t>
                      </a:r>
                      <a:r>
                        <a:rPr lang="ru-RU" sz="13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Абдрахманович</a:t>
                      </a:r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-старший тренер-преподаватель отделения футбол, имеет первую квалификационную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категорию,</a:t>
                      </a:r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тренер команды юношей 2002 г.р.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Награжден почетным знаком "За заслуги в развитии физической культуры и спорта РТ» и </a:t>
                      </a:r>
                      <a:r>
                        <a:rPr lang="ru-RU" sz="135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«Отличник физической культуры и спорта РТ». </a:t>
                      </a:r>
                    </a:p>
                    <a:p>
                      <a:pPr algn="l"/>
                      <a:endParaRPr lang="ru-RU" sz="1350" b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5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Мастров</a:t>
                      </a:r>
                      <a:r>
                        <a:rPr lang="ru-RU" sz="135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Анатолий Васильевич-</a:t>
                      </a:r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имеет первую квалификационную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категорию,</a:t>
                      </a:r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тренер команды юношей 2004 г.р.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молодежной команды. Более 10 спортсменов передал в команды мастеров, имеет несколько благодарственных писем и почетных грамот от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КФКиС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/>
                      <a:endParaRPr lang="ru-RU" sz="13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Артамонов Александр Алексеевич-молодой тренер команды юношей 2003 г.р., закончил Московскую государственную академию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ФКиС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 период с  2003-2006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был действующим игроком </a:t>
                      </a:r>
                    </a:p>
                    <a:p>
                      <a:pPr algn="l"/>
                      <a:endParaRPr lang="ru-RU" sz="13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Гилязетдинов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Гусман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Ильдусович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-имеет первую квалификационную категорию, тренер команды юношей 2005 г.р. и молодежной команды.  Мастер спорта по гребле на каноэ. Награжден почетными грамотами и дипломами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КФКиС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 2013 занял 1 место на Чемпионате Мира среди ветеранов  по гребле в Италии.</a:t>
                      </a:r>
                    </a:p>
                    <a:p>
                      <a:pPr algn="l"/>
                      <a:endParaRPr lang="ru-RU" sz="13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Зайнутдинов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Рашид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Зинурович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-имеет первую квалификационную категорию, тренер команды юношей 1998 г.р. и 2007 г.р. Более 8 спортсменов передал в футбольные команды, с 1992-2006 профессионально играл в футбольных клубах России. Имеет благодарственные письма от мэрии Казани и родителей</a:t>
                      </a:r>
                      <a:endParaRPr lang="ru-RU" sz="1350" baseline="0" dirty="0" smtClean="0">
                        <a:latin typeface="+mn-lt"/>
                        <a:cs typeface="+mn-cs"/>
                      </a:endParaRPr>
                    </a:p>
                    <a:p>
                      <a:pPr algn="l"/>
                      <a:endParaRPr lang="ru-RU" sz="135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Баранов Владимир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Алексеевич-тренер команды юношей 1999 г.р. С 1996 по 2008 </a:t>
                      </a:r>
                      <a:r>
                        <a:rPr lang="ru-RU" sz="13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13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был действующим игроком в футбольных клубах Узбекистана. Имеет сертификат  «В»</a:t>
                      </a:r>
                      <a:endParaRPr lang="ru-RU" sz="135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13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Фомичев Анатолий Васильевич -</a:t>
                      </a: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имеет первую квалификационную категорию, тренер команды юношей 2000 г.р. Имеет первую квалификационную категорию. Награжден почетным знаком "За заслуги в развитии физической культуры и спорта РТ» и «Отличник физической культуры и спорта РТ». </a:t>
                      </a:r>
                      <a:endParaRPr lang="ru-RU" sz="13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421" y="812800"/>
            <a:ext cx="3612421" cy="2412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421" y="3955163"/>
            <a:ext cx="3782756" cy="2521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728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0"/>
            <a:ext cx="8128000" cy="11811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2013-2014 </a:t>
            </a:r>
            <a:r>
              <a:rPr lang="ru-RU" sz="1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1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593915"/>
              </p:ext>
            </p:extLst>
          </p:nvPr>
        </p:nvGraphicFramePr>
        <p:xfrm>
          <a:off x="141669" y="1134509"/>
          <a:ext cx="6665532" cy="56719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03797"/>
                <a:gridCol w="1488296"/>
                <a:gridCol w="2073439"/>
              </a:tblGrid>
              <a:tr h="888344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РТ по</a:t>
                      </a:r>
                      <a:r>
                        <a:rPr lang="ru-RU" sz="1700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баскетболу среди юношей 1997 г.р.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 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Спиридонов А.Ю.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88344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Зональный этап Первенства России по баскетболу среди юношей 1997 г.р.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Спиридонов А.Ю.</a:t>
                      </a:r>
                    </a:p>
                  </a:txBody>
                  <a:tcPr/>
                </a:tc>
              </a:tr>
              <a:tr h="88834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РТ по</a:t>
                      </a:r>
                      <a:r>
                        <a:rPr lang="ru-RU" sz="1700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баскетболу среди девушек 1998 г.р.</a:t>
                      </a:r>
                      <a:endParaRPr lang="ru-RU" sz="1700" b="1" dirty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Исаев А.Л.</a:t>
                      </a:r>
                      <a:endParaRPr kumimoji="0" lang="ru-RU" sz="17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8834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РТ по</a:t>
                      </a:r>
                      <a:r>
                        <a:rPr lang="ru-RU" sz="1700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баскетболу среди юношей 1999 г.р.</a:t>
                      </a:r>
                      <a:endParaRPr lang="ru-RU" sz="1700" b="1" dirty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Исаев А.Л.</a:t>
                      </a:r>
                    </a:p>
                    <a:p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8834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РТ по баскетболу среди юношей 2000 г.р.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Исаев А.Л.</a:t>
                      </a:r>
                      <a:endParaRPr kumimoji="0" lang="ru-RU" sz="17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30213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Полуфинальный этап Первенства России по баскетболу среди юношей 2000 г.р.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командное место </a:t>
                      </a:r>
                    </a:p>
                    <a:p>
                      <a:pPr algn="ctr"/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700" b="1" dirty="0" err="1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Милешин</a:t>
                      </a:r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Дмитрий)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Исаев А.Л.</a:t>
                      </a:r>
                      <a:endParaRPr lang="ru-RU" sz="17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2" y="3576364"/>
            <a:ext cx="4847006" cy="32300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2" y="194096"/>
            <a:ext cx="4784128" cy="318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6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1" y="-191216"/>
            <a:ext cx="10998199" cy="10541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Тренерский состав отделения баскетбола</a:t>
            </a:r>
            <a:endParaRPr lang="ru-RU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982829"/>
              </p:ext>
            </p:extLst>
          </p:nvPr>
        </p:nvGraphicFramePr>
        <p:xfrm>
          <a:off x="154546" y="575407"/>
          <a:ext cx="6765984" cy="607882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65984"/>
              </a:tblGrid>
              <a:tr h="60788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Спиридонов Андрей Юрьевич-старший тренер-преподаватель отделения баскетбол, тренирует команду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юношей 1997 г.р. и  детей 2006-2004-2001 г.р. Награжден почетным знаком «Отличник физической культуры и спорта РТ».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Хессина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Римма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Владленовна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-имеет первую квалификационную категорию, Награждена почетным знаком "За заслуги в развитии физической культуры и спорта РТ» и «Отличник физической культуры и спорта РТ». Тренирует команду юношей 1998 г.р. и детей 2007 г.р.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Исаев Артем Леонидович-победитель республиканского смотра-конкурса «Лучший детский тренер спортивной школы – 2014» в номинации-»Молодой тренер». Тренирует команду юношей 2000 г.р.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Сиразиев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Ильдар Вадимович-молодой тренер, тренирует команду  юношей 2003 г.р.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Самойленко Ольга Николаевна-тренер-преподаватель по баскетболу, тренирует юношей 2002 г.р.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Финогентова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Лариса Анатольевна-тренирует команду девочек.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258" y="575406"/>
            <a:ext cx="4730274" cy="31594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076" y="3784242"/>
            <a:ext cx="4610637" cy="3073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496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3700" y="444501"/>
            <a:ext cx="6019800" cy="6477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Бокса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2013-2014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28903"/>
              </p:ext>
            </p:extLst>
          </p:nvPr>
        </p:nvGraphicFramePr>
        <p:xfrm>
          <a:off x="3898381" y="3313742"/>
          <a:ext cx="8128519" cy="357242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502078"/>
                <a:gridCol w="5626441"/>
              </a:tblGrid>
              <a:tr h="7682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Абдульманов Олег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Вес.кат-69 кг.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-Чемпионат и первенство - 1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-Первенство ПФО по боксу.-1 место</a:t>
                      </a:r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955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Федюрин</a:t>
                      </a:r>
                      <a:r>
                        <a:rPr lang="ru-RU" sz="16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Владислав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Вес.кат</a:t>
                      </a:r>
                      <a:r>
                        <a:rPr lang="ru-RU" sz="14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.-до 75 кг</a:t>
                      </a:r>
                      <a:endParaRPr lang="ru-RU" sz="14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-Чемпионат России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боксу-3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-Первенство ПФО по боксу-1 место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14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Азизова Эльмира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Вес.кат.-69 кг.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Тренер: Шевелин В.Ю., Малков Ю.М.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Международний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турнир по боксу среди женщин «Кубок Освобождения»-1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-Кубок России по боксу среди женщин –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-Чемпионат Росси среди женщин-3 место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Бурнин</a:t>
                      </a:r>
                      <a:r>
                        <a:rPr lang="ru-RU" sz="18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Игорь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Вес.кат.-81кг.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Тренер: Малков Ю.М.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-Всероссийский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турнир А.К.Хаматова-1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-Кубок </a:t>
                      </a:r>
                      <a:r>
                        <a:rPr lang="en-US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SHIFA 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боксу-1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-Чемпионат и первенство РТ-1 место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782795"/>
              </p:ext>
            </p:extLst>
          </p:nvPr>
        </p:nvGraphicFramePr>
        <p:xfrm>
          <a:off x="3885628" y="2917502"/>
          <a:ext cx="5537200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37200"/>
              </a:tblGrid>
              <a:tr h="21649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FF00"/>
                          </a:solidFill>
                        </a:rPr>
                        <a:t>Лучшие результаты</a:t>
                      </a:r>
                      <a:endParaRPr lang="ru-RU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562688"/>
              </p:ext>
            </p:extLst>
          </p:nvPr>
        </p:nvGraphicFramePr>
        <p:xfrm>
          <a:off x="127000" y="963101"/>
          <a:ext cx="6946899" cy="19223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77299"/>
                <a:gridCol w="1114347"/>
                <a:gridCol w="1148826"/>
                <a:gridCol w="1206427"/>
              </a:tblGrid>
              <a:tr h="459299">
                <a:tc>
                  <a:txBody>
                    <a:bodyPr/>
                    <a:lstStyle/>
                    <a:p>
                      <a:pPr algn="ctr"/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Соревнования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место 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 место 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</a:t>
                      </a:r>
                      <a:r>
                        <a:rPr lang="ru-RU" sz="1900" b="1" i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место</a:t>
                      </a:r>
                      <a:endParaRPr lang="ru-RU" sz="19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6206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Чемпионат и первенство</a:t>
                      </a:r>
                      <a:r>
                        <a:rPr lang="ru-RU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РТ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12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 чел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 чел</a:t>
                      </a:r>
                    </a:p>
                  </a:txBody>
                  <a:tcPr/>
                </a:tc>
              </a:tr>
              <a:tr h="36206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Чемпионат и первенство</a:t>
                      </a:r>
                      <a:r>
                        <a:rPr lang="ru-RU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ПФО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620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Первенство РССС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6206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Всероссийские соревнования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4 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6чел.</a:t>
                      </a:r>
                      <a:endParaRPr lang="ru-RU" b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201" y="57151"/>
            <a:ext cx="3251200" cy="3256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3473539"/>
            <a:ext cx="3644900" cy="2733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97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TM03457452[[fn=Небесный]]</Template>
  <TotalTime>3486</TotalTime>
  <Words>1679</Words>
  <Application>Microsoft Office PowerPoint</Application>
  <PresentationFormat>Широкоэкранный</PresentationFormat>
  <Paragraphs>217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Небеса</vt:lpstr>
      <vt:lpstr>Отчет о Проделанной работе за 2013-2014 учебный год    Директор: Ибатуллин Ришат Рашидович</vt:lpstr>
      <vt:lpstr>   немного истории …        </vt:lpstr>
      <vt:lpstr>Презентация PowerPoint</vt:lpstr>
      <vt:lpstr>Отделение футбола сезон 2013-2014 уч.гОД</vt:lpstr>
      <vt:lpstr>Тренерский состав отделения Футбол</vt:lpstr>
      <vt:lpstr>Тренерский состав отделения Футбол</vt:lpstr>
      <vt:lpstr>Отделение баскетбола сезон 2013-2014 уч.гОД</vt:lpstr>
      <vt:lpstr>Тренерский состав отделения баскетбола</vt:lpstr>
      <vt:lpstr>Отделение Бокса 2013-2014 уч. год </vt:lpstr>
      <vt:lpstr>Тренерский состав отделения Бокса</vt:lpstr>
      <vt:lpstr>Отделение спортивной борьбы (вольной) сезон 2013-2014 уч.гОД</vt:lpstr>
      <vt:lpstr>Тренерский состав отделения спортивной борьбы</vt:lpstr>
      <vt:lpstr>Отделение конькобежного спорта сезон 2013-2014 уч.гОД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итогам работы  в 2013-2014 г.г. </dc:title>
  <dc:creator>123456</dc:creator>
  <cp:lastModifiedBy>123456</cp:lastModifiedBy>
  <cp:revision>220</cp:revision>
  <cp:lastPrinted>2015-04-02T09:12:22Z</cp:lastPrinted>
  <dcterms:created xsi:type="dcterms:W3CDTF">2015-03-25T08:33:57Z</dcterms:created>
  <dcterms:modified xsi:type="dcterms:W3CDTF">2015-10-13T07:20:42Z</dcterms:modified>
</cp:coreProperties>
</file>